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1" r:id="rId2"/>
    <p:sldId id="259" r:id="rId3"/>
    <p:sldId id="272" r:id="rId4"/>
    <p:sldId id="274" r:id="rId5"/>
    <p:sldId id="27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92658"/>
  </p:normalViewPr>
  <p:slideViewPr>
    <p:cSldViewPr snapToGrid="0" snapToObjects="1">
      <p:cViewPr varScale="1">
        <p:scale>
          <a:sx n="105" d="100"/>
          <a:sy n="105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57EE7-C85D-7B40-ABE0-2513BDD5CE7E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C67-CDFD-9240-A06D-35CAE76F3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3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56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56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97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59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14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41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0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2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09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7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CB57-0667-EE4E-9163-912820F1F69A}" type="datetimeFigureOut">
              <a:rPr kumimoji="1" lang="zh-CN" altLang="en-US" smtClean="0"/>
              <a:t>2019/6/22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3C0FE-A8FD-8542-8222-EC2FAFC555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8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81" y="1030037"/>
            <a:ext cx="4686300" cy="4292600"/>
          </a:xfrm>
          <a:prstGeom prst="rect">
            <a:avLst/>
          </a:prstGeom>
        </p:spPr>
      </p:pic>
      <p:cxnSp>
        <p:nvCxnSpPr>
          <p:cNvPr id="6" name="直线箭头连接符 5"/>
          <p:cNvCxnSpPr>
            <a:stCxn id="3" idx="3"/>
          </p:cNvCxnSpPr>
          <p:nvPr/>
        </p:nvCxnSpPr>
        <p:spPr>
          <a:xfrm>
            <a:off x="7494766" y="1673649"/>
            <a:ext cx="265602" cy="1015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1" y="2815387"/>
            <a:ext cx="3108989" cy="25072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007" y="2815388"/>
            <a:ext cx="3422759" cy="25072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674" y="657986"/>
            <a:ext cx="714609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煤矸石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：煤矸石是成煤过程中与煤层伴生，在煤矿生产原煤过程中剔除出来的一种高灰分、低含碳量、低发热量，比煤坚硬的黑色的泥质岩石，灰分在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40%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～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50%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或以上，含碳量在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20%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～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30%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，发热量在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800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～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1500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千卡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千克，有时高达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1500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～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3000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千卡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千克。一般分布在煤层顶部和底部，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其主要成分是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Al2O3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SiO2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，另外还含有数量不等的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Fe2O3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CaO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MgO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Na2O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K2O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P2O5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SO3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和微量稀有元素（镓、钒、钛、钴）。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5434" y="5738136"/>
            <a:ext cx="715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煤矸石筛选方法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：洗煤（湿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干，主要利用煤矸石的密度大等特征）、人工挑拣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368" y="3549526"/>
            <a:ext cx="3212432" cy="28141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434" y="16257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b="1">
                <a:latin typeface="SimSun" charset="-122"/>
                <a:ea typeface="SimSun" charset="-122"/>
                <a:cs typeface="SimSun" charset="-122"/>
              </a:rPr>
              <a:t>背景知识</a:t>
            </a:r>
            <a:endParaRPr kumimoji="1" lang="zh-CN" altLang="en-US" b="1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5409" y="5345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矸石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57284" y="5345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矸石</a:t>
            </a:r>
          </a:p>
        </p:txBody>
      </p:sp>
    </p:spTree>
    <p:extLst>
      <p:ext uri="{BB962C8B-B14F-4D97-AF65-F5344CB8AC3E}">
        <p14:creationId xmlns:p14="http://schemas.microsoft.com/office/powerpoint/2010/main" val="32289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434" y="16257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煤与矸石对比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81" y="1069900"/>
            <a:ext cx="3833056" cy="3340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4420" y="653143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绿色线条内部区域为矸石，剩余部分为煤。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525" y="4457700"/>
            <a:ext cx="2427996" cy="2400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4" y="4457700"/>
            <a:ext cx="3886200" cy="2400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34" y="1069900"/>
            <a:ext cx="4518157" cy="3340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427" y="1022475"/>
            <a:ext cx="3153888" cy="3389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412" y="4481342"/>
            <a:ext cx="3734749" cy="23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434" y="16257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b="1" dirty="0">
                <a:latin typeface="SimSun" charset="-122"/>
                <a:ea typeface="SimSun" charset="-122"/>
                <a:cs typeface="SimSun" charset="-122"/>
              </a:rPr>
              <a:t>Ground-Truth</a:t>
            </a:r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 数据集说明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1268" y="760021"/>
            <a:ext cx="789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采用</a:t>
            </a:r>
            <a:r>
              <a:rPr kumimoji="1" lang="en-US" altLang="zh-CN" dirty="0" err="1"/>
              <a:t>labelme</a:t>
            </a:r>
            <a:r>
              <a:rPr kumimoji="1" lang="zh-CN" altLang="en-US" dirty="0"/>
              <a:t>软件来标记数据，黑色表示背景，红色表示煤，绿色表示矸石。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4" y="1175114"/>
            <a:ext cx="4483235" cy="2525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2" y="1175114"/>
            <a:ext cx="4483234" cy="2525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4" y="4058337"/>
            <a:ext cx="4462197" cy="25139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53885" y="37022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原图</a:t>
            </a:r>
            <a:endParaRPr kumimoji="1"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6949455" y="370088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Labelme</a:t>
            </a:r>
            <a:r>
              <a:rPr kumimoji="1" lang="zh-CN" altLang="en-US" dirty="0"/>
              <a:t>给出的图例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59546" y="6519446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/>
              <a:t>Ground-truth</a:t>
            </a:r>
            <a:endParaRPr kumimoji="1"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5617030" y="4524499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文件说明：在进行分类或分割时，可以根据</a:t>
            </a:r>
            <a:r>
              <a:rPr kumimoji="1" lang="en-US" altLang="zh-CN" dirty="0"/>
              <a:t>ground-truth</a:t>
            </a:r>
            <a:r>
              <a:rPr kumimoji="1" lang="zh-CN" altLang="en-US" dirty="0"/>
              <a:t>图片的颜色判断标记类别。</a:t>
            </a:r>
          </a:p>
        </p:txBody>
      </p:sp>
    </p:spTree>
    <p:extLst>
      <p:ext uri="{BB962C8B-B14F-4D97-AF65-F5344CB8AC3E}">
        <p14:creationId xmlns:p14="http://schemas.microsoft.com/office/powerpoint/2010/main" val="105937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9B67B5-A008-4A97-898F-260A8461ADCE}"/>
              </a:ext>
            </a:extLst>
          </p:cNvPr>
          <p:cNvSpPr txBox="1"/>
          <p:nvPr/>
        </p:nvSpPr>
        <p:spPr>
          <a:xfrm>
            <a:off x="335434" y="16257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项目任务说明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FEDA6E-EF56-416B-A161-702B3172F310}"/>
              </a:ext>
            </a:extLst>
          </p:cNvPr>
          <p:cNvSpPr txBox="1"/>
          <p:nvPr/>
        </p:nvSpPr>
        <p:spPr>
          <a:xfrm>
            <a:off x="651838" y="903475"/>
            <a:ext cx="107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文件说明：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目录</a:t>
            </a:r>
            <a:r>
              <a:rPr kumimoji="1" lang="en-US" altLang="zh-CN" dirty="0" err="1"/>
              <a:t>raw_data</a:t>
            </a:r>
            <a:r>
              <a:rPr kumimoji="1" lang="zh-CN" altLang="en-US" dirty="0"/>
              <a:t>：原始数据集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Groundtruth</a:t>
            </a:r>
            <a:r>
              <a:rPr kumimoji="1" lang="zh-CN" altLang="en-US" dirty="0"/>
              <a:t>：标注数据集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A6BC42-6A7A-420E-894C-1BACCC0D6BC0}"/>
              </a:ext>
            </a:extLst>
          </p:cNvPr>
          <p:cNvSpPr txBox="1"/>
          <p:nvPr/>
        </p:nvSpPr>
        <p:spPr>
          <a:xfrm>
            <a:off x="651838" y="2175040"/>
            <a:ext cx="10723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训练集：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建议利用序号</a:t>
            </a:r>
            <a:r>
              <a:rPr kumimoji="1" lang="en-US" altLang="zh-CN" dirty="0"/>
              <a:t>1-200</a:t>
            </a:r>
            <a:r>
              <a:rPr kumimoji="1" lang="zh-CN" altLang="en-US" dirty="0"/>
              <a:t>图片</a:t>
            </a:r>
            <a:endParaRPr kumimoji="1" lang="en-US" altLang="zh-CN" dirty="0"/>
          </a:p>
          <a:p>
            <a:r>
              <a:rPr kumimoji="1" lang="zh-CN" altLang="en-US" dirty="0"/>
              <a:t>测试集：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建议利用序号</a:t>
            </a:r>
            <a:r>
              <a:rPr kumimoji="1" lang="en-US" altLang="zh-CN" dirty="0"/>
              <a:t>201-236</a:t>
            </a:r>
            <a:r>
              <a:rPr kumimoji="1" lang="zh-CN" altLang="en-US" dirty="0"/>
              <a:t>图片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C90DBF-D382-4400-B3B9-BE58F023796B}"/>
              </a:ext>
            </a:extLst>
          </p:cNvPr>
          <p:cNvSpPr txBox="1"/>
          <p:nvPr/>
        </p:nvSpPr>
        <p:spPr>
          <a:xfrm>
            <a:off x="804238" y="3876004"/>
            <a:ext cx="10723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项目要求：</a:t>
            </a:r>
            <a:endParaRPr kumimoji="1" lang="en-US" altLang="zh-CN" dirty="0"/>
          </a:p>
          <a:p>
            <a:r>
              <a:rPr kumimoji="1" lang="en-US" altLang="zh-CN" dirty="0"/>
              <a:t>	(1) </a:t>
            </a:r>
            <a:r>
              <a:rPr kumimoji="1" lang="zh-CN" altLang="en-US" dirty="0"/>
              <a:t>设计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神经网络模型，计算每张图片中煤的占比</a:t>
            </a:r>
            <a:r>
              <a:rPr kumimoji="1" lang="en-US" altLang="zh-CN" dirty="0"/>
              <a:t>(</a:t>
            </a:r>
            <a:r>
              <a:rPr kumimoji="1" lang="zh-CN" altLang="en-US" dirty="0"/>
              <a:t>煤炭在前景图像中的比例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	(2) </a:t>
            </a:r>
            <a:r>
              <a:rPr kumimoji="1" lang="zh-CN" altLang="en-US" dirty="0"/>
              <a:t>撰写项目报告，主要包含如下章节结构</a:t>
            </a:r>
            <a:endParaRPr kumimoji="1" lang="en-US" altLang="zh-CN" dirty="0"/>
          </a:p>
          <a:p>
            <a:r>
              <a:rPr kumimoji="1" lang="en-US" altLang="zh-CN" dirty="0"/>
              <a:t>		Abstract</a:t>
            </a:r>
            <a:r>
              <a:rPr kumimoji="1" lang="zh-CN" altLang="en-US" dirty="0"/>
              <a:t>：高度概括研究动机、思路、结果</a:t>
            </a:r>
            <a:endParaRPr kumimoji="1" lang="en-US" altLang="zh-CN" dirty="0"/>
          </a:p>
          <a:p>
            <a:r>
              <a:rPr kumimoji="1" lang="en-US" altLang="zh-CN" dirty="0"/>
              <a:t>		Introduction</a:t>
            </a:r>
            <a:r>
              <a:rPr kumimoji="1" lang="zh-CN" altLang="en-US" dirty="0"/>
              <a:t>：研究背景与意义、主要创新点</a:t>
            </a:r>
            <a:endParaRPr kumimoji="1" lang="en-US" altLang="zh-CN" dirty="0"/>
          </a:p>
          <a:p>
            <a:r>
              <a:rPr kumimoji="1" lang="en-US" altLang="zh-CN" dirty="0"/>
              <a:t>		Related Research</a:t>
            </a:r>
            <a:r>
              <a:rPr kumimoji="1" lang="zh-CN" altLang="en-US" dirty="0"/>
              <a:t>：相关研究调研</a:t>
            </a:r>
            <a:endParaRPr kumimoji="1" lang="en-US" altLang="zh-CN" dirty="0"/>
          </a:p>
          <a:p>
            <a:r>
              <a:rPr kumimoji="1" lang="en-US" altLang="zh-CN" dirty="0"/>
              <a:t>		Methods</a:t>
            </a:r>
            <a:r>
              <a:rPr kumimoji="1" lang="zh-CN" altLang="en-US" dirty="0"/>
              <a:t>：采用的方法的详细说明，网络结构等</a:t>
            </a:r>
            <a:endParaRPr kumimoji="1" lang="en-US" altLang="zh-CN" dirty="0"/>
          </a:p>
          <a:p>
            <a:r>
              <a:rPr kumimoji="1" lang="en-US" altLang="zh-CN" dirty="0"/>
              <a:t>		Results</a:t>
            </a:r>
            <a:r>
              <a:rPr kumimoji="1" lang="zh-CN" altLang="en-US" dirty="0"/>
              <a:t>：数据集，训练细节，在测试集上的实验结果等</a:t>
            </a:r>
            <a:r>
              <a:rPr kumimoji="1" lang="en-US" altLang="zh-CN" dirty="0"/>
              <a:t>(ROC PR</a:t>
            </a:r>
            <a:r>
              <a:rPr kumimoji="1" lang="zh-CN" altLang="en-US" dirty="0"/>
              <a:t>曲线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		Conclusion</a:t>
            </a:r>
          </a:p>
        </p:txBody>
      </p:sp>
    </p:spTree>
    <p:extLst>
      <p:ext uri="{BB962C8B-B14F-4D97-AF65-F5344CB8AC3E}">
        <p14:creationId xmlns:p14="http://schemas.microsoft.com/office/powerpoint/2010/main" val="16345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434" y="162577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b="1" dirty="0">
                <a:latin typeface="SimSun" charset="-122"/>
                <a:ea typeface="SimSun" charset="-122"/>
                <a:cs typeface="SimSun" charset="-122"/>
              </a:rPr>
              <a:t>实验结果展示一：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1268" y="700644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图中标记了煤的占比以及每张图片的处理耗时（</a:t>
            </a:r>
            <a:r>
              <a:rPr kumimoji="1" lang="en-US" altLang="zh-CN" dirty="0"/>
              <a:t>s</a:t>
            </a:r>
            <a:r>
              <a:rPr kumimoji="1" lang="zh-CN" altLang="en-US" dirty="0"/>
              <a:t>）。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" y="1069976"/>
            <a:ext cx="4192537" cy="2361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63" y="1069976"/>
            <a:ext cx="4196921" cy="23644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62" y="1069976"/>
            <a:ext cx="4192538" cy="2361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" y="3587269"/>
            <a:ext cx="4191839" cy="236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65" y="3587269"/>
            <a:ext cx="4191840" cy="236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62" y="3587269"/>
            <a:ext cx="4191840" cy="23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254</Words>
  <Application>Microsoft Office PowerPoint</Application>
  <PresentationFormat>宽屏</PresentationFormat>
  <Paragraphs>32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DengXian</vt:lpstr>
      <vt:lpstr>DengXian Light</vt:lpstr>
      <vt:lpstr>SimSun</vt:lpstr>
      <vt:lpstr>Arial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ai yunfeng</cp:lastModifiedBy>
  <cp:revision>131</cp:revision>
  <dcterms:created xsi:type="dcterms:W3CDTF">2019-03-26T08:22:58Z</dcterms:created>
  <dcterms:modified xsi:type="dcterms:W3CDTF">2019-06-22T02:19:44Z</dcterms:modified>
</cp:coreProperties>
</file>